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CC2D-B4D4-411D-8557-1AA9723B773E}" type="datetimeFigureOut">
              <a:rPr lang="de-DE" smtClean="0"/>
              <a:t>15.08.2012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36FE-AE4E-4C92-B744-20A60FA594F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powerpoint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</vt:lpstr>
    </vt:vector>
  </TitlesOfParts>
  <Company>FZK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FZK</dc:creator>
  <cp:lastModifiedBy>FZK</cp:lastModifiedBy>
  <cp:revision>1</cp:revision>
  <dcterms:created xsi:type="dcterms:W3CDTF">2012-08-15T11:02:49Z</dcterms:created>
  <dcterms:modified xsi:type="dcterms:W3CDTF">2012-08-15T11:03:20Z</dcterms:modified>
</cp:coreProperties>
</file>